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61" r:id="rId8"/>
    <p:sldId id="262" r:id="rId9"/>
    <p:sldId id="263" r:id="rId10"/>
    <p:sldId id="264" r:id="rId11"/>
    <p:sldId id="265" r:id="rId12"/>
    <p:sldId id="266" r:id="rId13"/>
    <p:sldId id="275" r:id="rId14"/>
    <p:sldId id="267" r:id="rId15"/>
    <p:sldId id="269" r:id="rId16"/>
    <p:sldId id="270" r:id="rId17"/>
    <p:sldId id="271" r:id="rId18"/>
    <p:sldId id="272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414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4C5B5-0605-4C77-8C97-295BB09CE4E5}" type="datetimeFigureOut">
              <a:rPr lang="ru-RU" smtClean="0"/>
              <a:pPr/>
              <a:t>27.03.2020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27CA-2D1E-4E67-9FE0-4C3BFF67BD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4C5B5-0605-4C77-8C97-295BB09CE4E5}" type="datetimeFigureOut">
              <a:rPr lang="ru-RU" smtClean="0"/>
              <a:pPr/>
              <a:t>27.03.2020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27CA-2D1E-4E67-9FE0-4C3BFF67BD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4C5B5-0605-4C77-8C97-295BB09CE4E5}" type="datetimeFigureOut">
              <a:rPr lang="ru-RU" smtClean="0"/>
              <a:pPr/>
              <a:t>27.03.2020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27CA-2D1E-4E67-9FE0-4C3BFF67BD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4C5B5-0605-4C77-8C97-295BB09CE4E5}" type="datetimeFigureOut">
              <a:rPr lang="ru-RU" smtClean="0"/>
              <a:pPr/>
              <a:t>27.03.2020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27CA-2D1E-4E67-9FE0-4C3BFF67BD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4C5B5-0605-4C77-8C97-295BB09CE4E5}" type="datetimeFigureOut">
              <a:rPr lang="ru-RU" smtClean="0"/>
              <a:pPr/>
              <a:t>27.03.2020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27CA-2D1E-4E67-9FE0-4C3BFF67BD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4C5B5-0605-4C77-8C97-295BB09CE4E5}" type="datetimeFigureOut">
              <a:rPr lang="ru-RU" smtClean="0"/>
              <a:pPr/>
              <a:t>27.03.2020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27CA-2D1E-4E67-9FE0-4C3BFF67BD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4C5B5-0605-4C77-8C97-295BB09CE4E5}" type="datetimeFigureOut">
              <a:rPr lang="ru-RU" smtClean="0"/>
              <a:pPr/>
              <a:t>27.03.2020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27CA-2D1E-4E67-9FE0-4C3BFF67BD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4C5B5-0605-4C77-8C97-295BB09CE4E5}" type="datetimeFigureOut">
              <a:rPr lang="ru-RU" smtClean="0"/>
              <a:pPr/>
              <a:t>27.03.2020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27CA-2D1E-4E67-9FE0-4C3BFF67BD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4C5B5-0605-4C77-8C97-295BB09CE4E5}" type="datetimeFigureOut">
              <a:rPr lang="ru-RU" smtClean="0"/>
              <a:pPr/>
              <a:t>27.03.2020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27CA-2D1E-4E67-9FE0-4C3BFF67BD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4C5B5-0605-4C77-8C97-295BB09CE4E5}" type="datetimeFigureOut">
              <a:rPr lang="ru-RU" smtClean="0"/>
              <a:pPr/>
              <a:t>27.03.2020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27CA-2D1E-4E67-9FE0-4C3BFF67BD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4C5B5-0605-4C77-8C97-295BB09CE4E5}" type="datetimeFigureOut">
              <a:rPr lang="ru-RU" smtClean="0"/>
              <a:pPr/>
              <a:t>27.03.2020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27CA-2D1E-4E67-9FE0-4C3BFF67BD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4C5B5-0605-4C77-8C97-295BB09CE4E5}" type="datetimeFigureOut">
              <a:rPr lang="ru-RU" smtClean="0"/>
              <a:pPr/>
              <a:t>27.03.2020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027CA-2D1E-4E67-9FE0-4C3BFF67BD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260648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Министерство образования РМ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692697"/>
            <a:ext cx="79928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Портфолио</a:t>
            </a:r>
            <a:br>
              <a:rPr lang="ru-RU" sz="3200" b="1" dirty="0" smtClean="0"/>
            </a:br>
            <a:r>
              <a:rPr lang="ru-RU" sz="2200" b="1" dirty="0" smtClean="0"/>
              <a:t>Козловой Татьяны Владимировны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b="1" dirty="0" smtClean="0"/>
              <a:t>педагога </a:t>
            </a:r>
            <a:r>
              <a:rPr lang="ru-RU" b="1" dirty="0"/>
              <a:t>дополнительного образования  МБУ ДО «Дома  детского творчества</a:t>
            </a:r>
            <a:r>
              <a:rPr lang="ru-RU" b="1" dirty="0" smtClean="0"/>
              <a:t>» </a:t>
            </a:r>
            <a:r>
              <a:rPr lang="ru-RU" b="1" dirty="0"/>
              <a:t>Ардатовского муниципального района РМ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67944" y="2276872"/>
            <a:ext cx="48965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Дата рождения</a:t>
            </a:r>
            <a:r>
              <a:rPr lang="ru-RU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: 15.01.1958г.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Образование:</a:t>
            </a:r>
            <a:r>
              <a:rPr lang="ru-RU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среднетехническое</a:t>
            </a:r>
          </a:p>
          <a:p>
            <a:r>
              <a:rPr lang="ru-RU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Аттестат № 5442 от 12.05.1977г.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Специальность:</a:t>
            </a:r>
            <a:r>
              <a:rPr lang="ru-RU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чертежник-конструктор машиностроительного профиля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Квалификационная категория</a:t>
            </a:r>
            <a:r>
              <a:rPr lang="ru-RU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: первая Приказ Министерства образования РМ </a:t>
            </a:r>
          </a:p>
          <a:p>
            <a:r>
              <a:rPr lang="ru-RU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№ 556 от 1.06.2015г.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Общий стаж</a:t>
            </a:r>
            <a:r>
              <a:rPr lang="ru-RU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: 39 год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Педагогический стаж</a:t>
            </a:r>
            <a:r>
              <a:rPr lang="ru-RU" smtClean="0">
                <a:solidFill>
                  <a:schemeClr val="tx2"/>
                </a:solidFill>
                <a:latin typeface="Arial" charset="0"/>
                <a:cs typeface="Arial" charset="0"/>
              </a:rPr>
              <a:t>: </a:t>
            </a:r>
            <a:r>
              <a:rPr lang="ru-RU" smtClean="0">
                <a:solidFill>
                  <a:schemeClr val="tx2"/>
                </a:solidFill>
                <a:latin typeface="Arial" charset="0"/>
                <a:cs typeface="Arial" charset="0"/>
              </a:rPr>
              <a:t>9</a:t>
            </a:r>
            <a:r>
              <a:rPr lang="ru-RU" smtClean="0">
                <a:solidFill>
                  <a:schemeClr val="tx2"/>
                </a:solidFill>
                <a:latin typeface="Arial" charset="0"/>
                <a:cs typeface="Arial" charset="0"/>
              </a:rPr>
              <a:t>лет 9месяцев</a:t>
            </a:r>
            <a:endParaRPr lang="ru-RU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r>
              <a:rPr lang="ru-RU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В данной должности</a:t>
            </a:r>
            <a:r>
              <a:rPr lang="ru-RU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: </a:t>
            </a:r>
            <a:r>
              <a:rPr lang="ru-RU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9лет 9месяцев</a:t>
            </a:r>
            <a:endParaRPr lang="ru-RU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r>
              <a:rPr lang="ru-RU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В данном учреждении</a:t>
            </a:r>
            <a:r>
              <a:rPr lang="ru-RU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:</a:t>
            </a:r>
            <a:r>
              <a:rPr lang="ru-RU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9лет 9месяцев</a:t>
            </a:r>
            <a:endParaRPr lang="ru-RU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pic>
        <p:nvPicPr>
          <p:cNvPr id="1026" name="Picture 2" descr="C:\Users\Admin\Desktop\Безымянный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36912"/>
            <a:ext cx="3168352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Характеристика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Admin\Desktop\Новая папка\1 001.bmp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204" y="1600200"/>
            <a:ext cx="3494592" cy="4525963"/>
          </a:xfrm>
          <a:prstGeom prst="rect">
            <a:avLst/>
          </a:prstGeom>
          <a:noFill/>
        </p:spPr>
      </p:pic>
      <p:pic>
        <p:nvPicPr>
          <p:cNvPr id="2051" name="Picture 3" descr="C:\Users\Admin\Desktop\Новая папка\1а 001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0204" y="1600200"/>
            <a:ext cx="349459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Реализация образовательных программ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Users\Admin\Desktop\Новая папка\2 001.bmp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3494592" cy="4525963"/>
          </a:xfrm>
          <a:prstGeom prst="rect">
            <a:avLst/>
          </a:prstGeom>
          <a:noFill/>
        </p:spPr>
      </p:pic>
      <p:pic>
        <p:nvPicPr>
          <p:cNvPr id="1026" name="Picture 2" descr="C:\Users\Admin\Desktop\1 001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556792"/>
            <a:ext cx="349459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.jpeg"/>
          <p:cNvPicPr>
            <a:picLocks noGrp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412776"/>
            <a:ext cx="347186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Admin\Desktop\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289" y="1412776"/>
            <a:ext cx="3634680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Участие в инновационной (экспериментальной) деятельности</a:t>
            </a:r>
            <a:endParaRPr lang="ru-RU" dirty="0"/>
          </a:p>
        </p:txBody>
      </p:sp>
      <p:pic>
        <p:nvPicPr>
          <p:cNvPr id="4098" name="Picture 2" descr="C:\Users\Admin\Desktop\Новая папка\3 001.bmp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16832"/>
            <a:ext cx="2736304" cy="4237931"/>
          </a:xfrm>
          <a:prstGeom prst="rect">
            <a:avLst/>
          </a:prstGeom>
          <a:noFill/>
        </p:spPr>
      </p:pic>
      <p:pic>
        <p:nvPicPr>
          <p:cNvPr id="4099" name="Picture 3" descr="C:\Users\Admin\Desktop\Новая папка\3а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916832"/>
            <a:ext cx="2664296" cy="4165923"/>
          </a:xfrm>
          <a:prstGeom prst="rect">
            <a:avLst/>
          </a:prstGeom>
          <a:noFill/>
        </p:spPr>
      </p:pic>
      <p:pic>
        <p:nvPicPr>
          <p:cNvPr id="4100" name="Picture 4" descr="C:\Users\Admin\Desktop\Новая папка\3б 001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916832"/>
            <a:ext cx="2736304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KO7jFEinlH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772816"/>
            <a:ext cx="2736304" cy="4104456"/>
          </a:xfrm>
          <a:prstGeom prst="rect">
            <a:avLst/>
          </a:prstGeom>
          <a:noFill/>
        </p:spPr>
      </p:pic>
      <p:pic>
        <p:nvPicPr>
          <p:cNvPr id="1027" name="Picture 3" descr="C:\Users\Admin\Desktop\30q5NcGahx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772816"/>
            <a:ext cx="2952328" cy="4104456"/>
          </a:xfrm>
          <a:prstGeom prst="rect">
            <a:avLst/>
          </a:prstGeom>
          <a:noFill/>
        </p:spPr>
      </p:pic>
      <p:pic>
        <p:nvPicPr>
          <p:cNvPr id="1028" name="Picture 4" descr="C:\Users\Admin\Desktop\o-_xuib6ua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772816"/>
            <a:ext cx="2952328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Участие детей в конкурсах,выставках,турнирах,соревнованиях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5123" name="Picture 3" descr="C:\Users\Admin\Desktop\Новая папка\грам детс 001.bmp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16833"/>
            <a:ext cx="2376264" cy="3384376"/>
          </a:xfrm>
          <a:prstGeom prst="rect">
            <a:avLst/>
          </a:prstGeom>
          <a:noFill/>
        </p:spPr>
      </p:pic>
      <p:pic>
        <p:nvPicPr>
          <p:cNvPr id="5125" name="Picture 5" descr="C:\Users\Admin\Desktop\Новая папка\1 001 (2)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916832"/>
            <a:ext cx="2088232" cy="3384376"/>
          </a:xfrm>
          <a:prstGeom prst="rect">
            <a:avLst/>
          </a:prstGeom>
          <a:noFill/>
        </p:spPr>
      </p:pic>
      <p:pic>
        <p:nvPicPr>
          <p:cNvPr id="6" name="Рисунок 5" descr="9ea3a78be425147_773.814f7b9df1_g-middle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844824"/>
            <a:ext cx="208823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Admin\Desktop\Одаренные дети 2018 Республика АКИМОВА.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1916832"/>
            <a:ext cx="2088232" cy="3384376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 flipH="1">
            <a:off x="8460432" y="1988840"/>
            <a:ext cx="72008" cy="7200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Новая папка\2 001 (2).bmp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2951163" cy="3455987"/>
          </a:xfrm>
          <a:prstGeom prst="rect">
            <a:avLst/>
          </a:prstGeom>
          <a:noFill/>
        </p:spPr>
      </p:pic>
      <p:pic>
        <p:nvPicPr>
          <p:cNvPr id="6147" name="Picture 3" descr="C:\Users\Admin\Desktop\Новая папка\00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260648"/>
            <a:ext cx="2592288" cy="3384376"/>
          </a:xfrm>
          <a:prstGeom prst="rect">
            <a:avLst/>
          </a:prstGeom>
          <a:noFill/>
        </p:spPr>
      </p:pic>
      <p:pic>
        <p:nvPicPr>
          <p:cNvPr id="6149" name="Picture 5" descr="C:\Users\Admin\Desktop\Новая папка\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39" y="3645024"/>
            <a:ext cx="2520281" cy="3024336"/>
          </a:xfrm>
          <a:prstGeom prst="rect">
            <a:avLst/>
          </a:prstGeom>
          <a:noFill/>
        </p:spPr>
      </p:pic>
      <p:pic>
        <p:nvPicPr>
          <p:cNvPr id="6150" name="Picture 6" descr="C:\Users\Admin\Desktop\Новая папка\x5nbm_y_Bh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260648"/>
            <a:ext cx="2520280" cy="3312368"/>
          </a:xfrm>
          <a:prstGeom prst="rect">
            <a:avLst/>
          </a:prstGeom>
          <a:noFill/>
        </p:spPr>
      </p:pic>
      <p:pic>
        <p:nvPicPr>
          <p:cNvPr id="6151" name="Picture 7" descr="C:\Users\Admin\Desktop\213796305fd4c23_1009.0dd3a93bb3_g-middl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3645024"/>
            <a:ext cx="2376264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Наличие публикаций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C:\Users\Admin\Desktop\Новая папка\4 001.bmp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2952328" cy="4277071"/>
          </a:xfrm>
          <a:prstGeom prst="rect">
            <a:avLst/>
          </a:prstGeom>
          <a:noFill/>
        </p:spPr>
      </p:pic>
      <p:pic>
        <p:nvPicPr>
          <p:cNvPr id="7171" name="Picture 3" descr="C:\Users\Admin\Desktop\d2808aef1996c5e_1072.864c37e203_g-middl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628800"/>
            <a:ext cx="2880320" cy="4248472"/>
          </a:xfrm>
          <a:prstGeom prst="rect">
            <a:avLst/>
          </a:prstGeom>
          <a:noFill/>
        </p:spPr>
      </p:pic>
      <p:pic>
        <p:nvPicPr>
          <p:cNvPr id="1026" name="Picture 2" descr="C:\Users\Admin\Downloads\ccfd254bac96f899b71cae819156be2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628800"/>
            <a:ext cx="2736304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Наличие авторских программ и методических пособий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Выступления на научно-практических конференциях, педагогических чтениях,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семинарах, секциях</a:t>
            </a:r>
            <a:endParaRPr lang="ru-RU" sz="2800" dirty="0"/>
          </a:p>
        </p:txBody>
      </p:sp>
      <p:pic>
        <p:nvPicPr>
          <p:cNvPr id="1026" name="Picture 2" descr="C:\Users\Admin\Desktop\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5994" y="1600200"/>
            <a:ext cx="3304197" cy="4709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Проведение мастер классов, открытых мероприятий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Admin\Desktop\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28800"/>
            <a:ext cx="3152010" cy="4525963"/>
          </a:xfrm>
          <a:prstGeom prst="rect">
            <a:avLst/>
          </a:prstGeom>
          <a:noFill/>
        </p:spPr>
      </p:pic>
      <p:pic>
        <p:nvPicPr>
          <p:cNvPr id="1026" name="Picture 2" descr="C:\Users\Admin\Desktop\1 00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628800"/>
            <a:ext cx="3168352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Экспертная деятельность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C:\Users\Admin\Desktop\Новая папка\8 001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4704" y="1600200"/>
            <a:ext cx="349459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274638"/>
            <a:ext cx="8136904" cy="10668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Общественно- педагогическая активность педагога; участие в комиссиях, педагогических сообществах, в жюри конкурсов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endParaRPr lang="ru-RU" sz="2800" dirty="0"/>
          </a:p>
        </p:txBody>
      </p:sp>
      <p:pic>
        <p:nvPicPr>
          <p:cNvPr id="4" name="Picture 2" descr="C:\Users\Admin\Desktop\Новая папка\9 00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00808"/>
            <a:ext cx="2664296" cy="4032448"/>
          </a:xfrm>
          <a:prstGeom prst="rect">
            <a:avLst/>
          </a:prstGeom>
          <a:noFill/>
        </p:spPr>
      </p:pic>
      <p:pic>
        <p:nvPicPr>
          <p:cNvPr id="5" name="Picture 3" descr="C:\Users\Admin\Desktop\Новая папка\9а 00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700808"/>
            <a:ext cx="2808312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Наставничество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Admin\Desktop\002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700808"/>
            <a:ext cx="3152010" cy="4525963"/>
          </a:xfrm>
          <a:prstGeom prst="rect">
            <a:avLst/>
          </a:prstGeom>
          <a:noFill/>
        </p:spPr>
      </p:pic>
      <p:pic>
        <p:nvPicPr>
          <p:cNvPr id="1028" name="Picture 4" descr="C:\Users\Admin\Desktop\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289" y="1700808"/>
            <a:ext cx="3202631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Позитивные результаты работы с детьми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Admin\Desktop\1 001 (1)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3528392" cy="4597971"/>
          </a:xfrm>
          <a:prstGeom prst="rect">
            <a:avLst/>
          </a:prstGeom>
          <a:noFill/>
        </p:spPr>
      </p:pic>
      <p:pic>
        <p:nvPicPr>
          <p:cNvPr id="1027" name="Picture 3" descr="C:\Users\Admin\Desktop\2 00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556792"/>
            <a:ext cx="3600400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Участие педагога в профессиональных конкурсах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2290" name="Picture 2" descr="C:\Users\Admin\Desktop\Новая папка\12 001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4704" y="1600200"/>
            <a:ext cx="3494592" cy="4853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Награды и поощрения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314" name="Picture 2" descr="C:\Users\Admin\Desktop\Новая папка\5 001 (2)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5"/>
            <a:ext cx="2880320" cy="4176464"/>
          </a:xfrm>
          <a:prstGeom prst="rect">
            <a:avLst/>
          </a:prstGeom>
          <a:noFill/>
        </p:spPr>
      </p:pic>
      <p:pic>
        <p:nvPicPr>
          <p:cNvPr id="13315" name="Picture 3" descr="C:\Users\Admin\Desktop\Новая папка\3 001 (2)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412776"/>
            <a:ext cx="2952328" cy="4248472"/>
          </a:xfrm>
          <a:prstGeom prst="rect">
            <a:avLst/>
          </a:prstGeom>
          <a:noFill/>
        </p:spPr>
      </p:pic>
      <p:pic>
        <p:nvPicPr>
          <p:cNvPr id="1026" name="Picture 2" descr="C:\Users\Admin\Desktop\001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484784"/>
            <a:ext cx="2952328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Сайт аттестуемого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</a:p>
          <a:p>
            <a:pPr algn="ctr"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ru-RU" dirty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dirty="0" smtClean="0">
                <a:solidFill>
                  <a:srgbClr val="C00000"/>
                </a:solidFill>
              </a:rPr>
              <a:t>http://ddt-ardatov.nubex.ru/6</a:t>
            </a:r>
            <a:r>
              <a:rPr lang="ru-RU" dirty="0" smtClean="0">
                <a:solidFill>
                  <a:srgbClr val="C00000"/>
                </a:solidFill>
              </a:rPr>
              <a:t>216</a:t>
            </a:r>
            <a:r>
              <a:rPr lang="en-US" dirty="0" smtClean="0">
                <a:solidFill>
                  <a:srgbClr val="C00000"/>
                </a:solidFill>
              </a:rPr>
              <a:t>/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134</Words>
  <Application>Microsoft Office PowerPoint</Application>
  <PresentationFormat>Экран (4:3)</PresentationFormat>
  <Paragraphs>31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Характеристика</vt:lpstr>
      <vt:lpstr>Реализация образовательных программ</vt:lpstr>
      <vt:lpstr>Слайд 4</vt:lpstr>
      <vt:lpstr>Участие в инновационной (экспериментальной) деятельности</vt:lpstr>
      <vt:lpstr>Слайд 6</vt:lpstr>
      <vt:lpstr>Участие детей в конкурсах,выставках,турнирах,соревнованиях</vt:lpstr>
      <vt:lpstr>Слайд 8</vt:lpstr>
      <vt:lpstr>Наличие публикаций</vt:lpstr>
      <vt:lpstr>Наличие авторских программ и методических пособий</vt:lpstr>
      <vt:lpstr>Выступления на научно-практических конференциях, педагогических чтениях,  семинарах, секциях</vt:lpstr>
      <vt:lpstr>Проведение мастер классов, открытых мероприятий</vt:lpstr>
      <vt:lpstr>Экспертная деятельность</vt:lpstr>
      <vt:lpstr>Общественно- педагогическая активность педагога; участие в комиссиях, педагогических сообществах, в жюри конкурсов </vt:lpstr>
      <vt:lpstr>Наставничество</vt:lpstr>
      <vt:lpstr>Позитивные результаты работы с детьми</vt:lpstr>
      <vt:lpstr>Участие педагога в профессиональных конкурсах</vt:lpstr>
      <vt:lpstr>Награды и поощрения</vt:lpstr>
      <vt:lpstr>Сайт аттестуемого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46</cp:revision>
  <dcterms:created xsi:type="dcterms:W3CDTF">2019-11-09T13:17:35Z</dcterms:created>
  <dcterms:modified xsi:type="dcterms:W3CDTF">2020-03-27T13:24:00Z</dcterms:modified>
</cp:coreProperties>
</file>